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Spustelėkite norėdami redaguoti šablono paantraštės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71EEC-1F55-4D26-8E02-42CC38EED337}" type="datetimeFigureOut">
              <a:rPr lang="lt-LT" smtClean="0"/>
              <a:t>2023-02-23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29B1-4891-44CF-BAA6-9CC50C0D138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631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71EEC-1F55-4D26-8E02-42CC38EED337}" type="datetimeFigureOut">
              <a:rPr lang="lt-LT" smtClean="0"/>
              <a:t>2023-02-23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29B1-4891-44CF-BAA6-9CC50C0D138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25040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71EEC-1F55-4D26-8E02-42CC38EED337}" type="datetimeFigureOut">
              <a:rPr lang="lt-LT" smtClean="0"/>
              <a:t>2023-02-23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29B1-4891-44CF-BAA6-9CC50C0D138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26826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71EEC-1F55-4D26-8E02-42CC38EED337}" type="datetimeFigureOut">
              <a:rPr lang="lt-LT" smtClean="0"/>
              <a:t>2023-02-23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29B1-4891-44CF-BAA6-9CC50C0D138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55231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71EEC-1F55-4D26-8E02-42CC38EED337}" type="datetimeFigureOut">
              <a:rPr lang="lt-LT" smtClean="0"/>
              <a:t>2023-02-23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29B1-4891-44CF-BAA6-9CC50C0D138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60148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71EEC-1F55-4D26-8E02-42CC38EED337}" type="datetimeFigureOut">
              <a:rPr lang="lt-LT" smtClean="0"/>
              <a:t>2023-02-23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29B1-4891-44CF-BAA6-9CC50C0D138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74483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71EEC-1F55-4D26-8E02-42CC38EED337}" type="datetimeFigureOut">
              <a:rPr lang="lt-LT" smtClean="0"/>
              <a:t>2023-02-23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29B1-4891-44CF-BAA6-9CC50C0D138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44833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71EEC-1F55-4D26-8E02-42CC38EED337}" type="datetimeFigureOut">
              <a:rPr lang="lt-LT" smtClean="0"/>
              <a:t>2023-02-23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29B1-4891-44CF-BAA6-9CC50C0D138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51177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71EEC-1F55-4D26-8E02-42CC38EED337}" type="datetimeFigureOut">
              <a:rPr lang="lt-LT" smtClean="0"/>
              <a:t>2023-02-23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29B1-4891-44CF-BAA6-9CC50C0D138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78126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71EEC-1F55-4D26-8E02-42CC38EED337}" type="datetimeFigureOut">
              <a:rPr lang="lt-LT" smtClean="0"/>
              <a:t>2023-02-23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29B1-4891-44CF-BAA6-9CC50C0D138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49502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71EEC-1F55-4D26-8E02-42CC38EED337}" type="datetimeFigureOut">
              <a:rPr lang="lt-LT" smtClean="0"/>
              <a:t>2023-02-23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29B1-4891-44CF-BAA6-9CC50C0D138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57383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71EEC-1F55-4D26-8E02-42CC38EED337}" type="datetimeFigureOut">
              <a:rPr lang="lt-LT" smtClean="0"/>
              <a:t>2023-02-23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C29B1-4891-44CF-BAA6-9CC50C0D138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49636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kykla2030.lt/" TargetMode="External"/><Relationship Id="rId2" Type="http://schemas.openxmlformats.org/officeDocument/2006/relationships/hyperlink" Target="https://www.canva.com/design/DAFQlufq6UU/JcKZKZOpNzzZ3cU2G2AiMA/view?utm_content=DAFQlufq6UU&amp;utm_campaign=designshare&amp;utm_medium=link&amp;utm_source=publishsharelink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t-LT"/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948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čiakampis 1"/>
          <p:cNvSpPr/>
          <p:nvPr/>
        </p:nvSpPr>
        <p:spPr>
          <a:xfrm>
            <a:off x="1504604" y="1180408"/>
            <a:ext cx="93351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t" sz="2400" u="sng" dirty="0">
                <a:solidFill>
                  <a:schemeClr val="hlink"/>
                </a:solidFill>
                <a:hlinkClick r:id="rId2"/>
              </a:rPr>
              <a:t>https://www.canva.com/design/DAFQlufq6UU/JcKZKZOpNzzZ3cU2G2AiMA/view?utm_content=DAFQlufq6UU&amp;utm_campaign=designshare&amp;utm_medium=link&amp;utm_source=publishsharelink</a:t>
            </a:r>
            <a:r>
              <a:rPr lang="lt" sz="2400" dirty="0"/>
              <a:t> </a:t>
            </a:r>
            <a:endParaRPr lang="lt-LT" sz="2400" dirty="0"/>
          </a:p>
        </p:txBody>
      </p:sp>
      <p:sp>
        <p:nvSpPr>
          <p:cNvPr id="3" name="Stačiakampis 2"/>
          <p:cNvSpPr/>
          <p:nvPr/>
        </p:nvSpPr>
        <p:spPr>
          <a:xfrm>
            <a:off x="1504604" y="3267883"/>
            <a:ext cx="3923427" cy="5016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22734" lvl="0" indent="-457200">
              <a:lnSpc>
                <a:spcPct val="95000"/>
              </a:lnSpc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</a:pPr>
            <a:r>
              <a:rPr lang="lt-LT" sz="2800" u="sng" dirty="0">
                <a:solidFill>
                  <a:schemeClr val="hlink"/>
                </a:solidFill>
                <a:hlinkClick r:id="rId3"/>
              </a:rPr>
              <a:t>www.mokykla2030.lt</a:t>
            </a:r>
            <a:r>
              <a:rPr lang="lt-LT" sz="2800" dirty="0"/>
              <a:t>  </a:t>
            </a:r>
            <a:endParaRPr lang="lt-LT" sz="2800" dirty="0"/>
          </a:p>
        </p:txBody>
      </p:sp>
    </p:spTree>
    <p:extLst>
      <p:ext uri="{BB962C8B-B14F-4D97-AF65-F5344CB8AC3E}">
        <p14:creationId xmlns:p14="http://schemas.microsoft.com/office/powerpoint/2010/main" val="4004881756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Application>Microsoft Office PowerPoint</Application>
  <PresentationFormat>Plačiaekranė</PresentationFormat>
  <Paragraphs>2</Paragraphs>
  <Slides>2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„Office“ tema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Liucija</dc:creator>
  <cp:lastModifiedBy>Liucija</cp:lastModifiedBy>
  <cp:revision>2</cp:revision>
  <dcterms:created xsi:type="dcterms:W3CDTF">2023-02-23T07:04:07Z</dcterms:created>
  <dcterms:modified xsi:type="dcterms:W3CDTF">2023-02-23T07:06:39Z</dcterms:modified>
</cp:coreProperties>
</file>