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7612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327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7862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35147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0911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07509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85952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927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70916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5467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6275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820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53164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3088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49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62471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28A38-79F4-42CC-870E-6A7304786402}" type="datetimeFigureOut">
              <a:rPr lang="lt-LT" smtClean="0"/>
              <a:t>2023-02-23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BB1603-2008-49F6-9D52-B9702D8594B4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31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mokykla.lt/upload/EMOKYKLA/BP/2022-10-10/BP%20%C4%AER_2022-12-27/Pradinio%20ugdymo%20bendr%C5%B3j%C5%B3%20program%C5%B3%20%C4%AFgyvendinimo%20rekomendacijo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PRADINIO UGDYMO PROGRAMŲ ESMINIAI POKYČIAI</a:t>
            </a:r>
            <a:endParaRPr lang="lt-LT" dirty="0"/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276" y="2560319"/>
            <a:ext cx="6510575" cy="3112129"/>
          </a:xfrm>
        </p:spPr>
      </p:pic>
    </p:spTree>
    <p:extLst>
      <p:ext uri="{BB962C8B-B14F-4D97-AF65-F5344CB8AC3E}">
        <p14:creationId xmlns:p14="http://schemas.microsoft.com/office/powerpoint/2010/main" val="3419398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https://www.emokykla.lt/upload/EMOKYKLA/BP/2022-10-10/BP%20%C4%AER_2022-12-27/Pradinio%20ugdymo%20bendr%C5%B3j%C5%B3%20program%C5%B3%20%C4%AFgyvendinimo%20rekomendacijos.pdf</a:t>
            </a:r>
            <a:r>
              <a:rPr lang="lt-LT" sz="2000" dirty="0" smtClean="0"/>
              <a:t/>
            </a:r>
            <a:br>
              <a:rPr lang="lt-LT" sz="2000" dirty="0" smtClean="0"/>
            </a:br>
            <a:endParaRPr lang="lt-LT" sz="20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t-LT" sz="2400" dirty="0" smtClean="0"/>
              <a:t>Etika – 3 psl.</a:t>
            </a:r>
          </a:p>
          <a:p>
            <a:pPr marL="0" indent="0">
              <a:buNone/>
            </a:pPr>
            <a:r>
              <a:rPr lang="lt-LT" sz="2400" dirty="0" smtClean="0"/>
              <a:t>Lietuvių kalba ir literatūra – 4 psl.</a:t>
            </a:r>
          </a:p>
          <a:p>
            <a:pPr marL="0" indent="0">
              <a:buNone/>
            </a:pPr>
            <a:r>
              <a:rPr lang="lt-LT" sz="2400" dirty="0" smtClean="0"/>
              <a:t>Matematika – 15 psl.</a:t>
            </a:r>
          </a:p>
          <a:p>
            <a:pPr marL="0" indent="0">
              <a:buNone/>
            </a:pPr>
            <a:r>
              <a:rPr lang="lt-LT" sz="2400" dirty="0" smtClean="0"/>
              <a:t>Visuomeninis ugdymas – 26 psl.</a:t>
            </a:r>
          </a:p>
          <a:p>
            <a:pPr marL="0" indent="0">
              <a:buNone/>
            </a:pPr>
            <a:r>
              <a:rPr lang="lt-LT" sz="2400" dirty="0" smtClean="0"/>
              <a:t>Gamtamokslinis ugdymas – 29 psl.</a:t>
            </a:r>
          </a:p>
          <a:p>
            <a:pPr marL="0" indent="0">
              <a:buNone/>
            </a:pPr>
            <a:r>
              <a:rPr lang="lt-LT" sz="2400" dirty="0" smtClean="0"/>
              <a:t>Technologijos – 37 psl.</a:t>
            </a:r>
          </a:p>
          <a:p>
            <a:pPr marL="0" indent="0">
              <a:buNone/>
            </a:pPr>
            <a:r>
              <a:rPr lang="lt-LT" sz="2400" dirty="0" smtClean="0"/>
              <a:t>Dailė – 46 psl.</a:t>
            </a:r>
          </a:p>
          <a:p>
            <a:pPr marL="0" indent="0">
              <a:buNone/>
            </a:pPr>
            <a:r>
              <a:rPr lang="lt-LT" sz="2400" dirty="0" smtClean="0"/>
              <a:t>Muzika – 54 psl.</a:t>
            </a:r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/>
          </a:p>
          <a:p>
            <a:pPr marL="0" indent="0">
              <a:buNone/>
            </a:pPr>
            <a:endParaRPr lang="lt-LT" dirty="0" smtClean="0"/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68124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631767"/>
            <a:ext cx="10515600" cy="55451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dirty="0" smtClean="0"/>
              <a:t>Teatras – 69 psl.</a:t>
            </a:r>
          </a:p>
          <a:p>
            <a:pPr marL="0" indent="0">
              <a:buNone/>
            </a:pPr>
            <a:r>
              <a:rPr lang="lt-LT" sz="2400" dirty="0" smtClean="0"/>
              <a:t>Šokis – 76 psl.</a:t>
            </a:r>
          </a:p>
          <a:p>
            <a:pPr marL="0" indent="0">
              <a:buNone/>
            </a:pPr>
            <a:r>
              <a:rPr lang="lt-LT" sz="2400" dirty="0" smtClean="0"/>
              <a:t>Fizinis ugdymas – 85 psl.</a:t>
            </a:r>
          </a:p>
          <a:p>
            <a:pPr marL="0" indent="0">
              <a:buNone/>
            </a:pPr>
            <a:r>
              <a:rPr lang="lt-LT" sz="2400" dirty="0" smtClean="0"/>
              <a:t>Gyvenimo įgūdžių ugdymas – 90 psl.</a:t>
            </a:r>
          </a:p>
          <a:p>
            <a:pPr marL="0" indent="0">
              <a:buNone/>
            </a:pPr>
            <a:r>
              <a:rPr lang="lt-LT" sz="2400" dirty="0" smtClean="0"/>
              <a:t>Informatikos ugdymas – 92 psl.</a:t>
            </a: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749933500"/>
      </p:ext>
    </p:extLst>
  </p:cSld>
  <p:clrMapOvr>
    <a:masterClrMapping/>
  </p:clrMapOvr>
</p:sld>
</file>

<file path=ppt/theme/theme1.xml><?xml version="1.0" encoding="utf-8"?>
<a:theme xmlns:a="http://schemas.openxmlformats.org/drawingml/2006/main" name="Briaunota">
  <a:themeElements>
    <a:clrScheme name="Briauno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riauno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auno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</TotalTime>
  <Words>82</Words>
  <Application>Microsoft Office PowerPoint</Application>
  <PresentationFormat>Plačiaekranė</PresentationFormat>
  <Paragraphs>18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Briaunota</vt:lpstr>
      <vt:lpstr>PRADINIO UGDYMO PROGRAMŲ ESMINIAI POKYČIAI</vt:lpstr>
      <vt:lpstr>https://www.emokykla.lt/upload/EMOKYKLA/BP/2022-10-10/BP%20%C4%AER_2022-12-27/Pradinio%20ugdymo%20bendr%C5%B3j%C5%B3%20program%C5%B3%20%C4%AFgyvendinimo%20rekomendacijos.pdf 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PRADINIO UGDYMO PROGRAMŲ ESMINIAI POKYČIAI</dc:title>
  <dc:creator>Liucija</dc:creator>
  <cp:lastModifiedBy>Liucija</cp:lastModifiedBy>
  <cp:revision>4</cp:revision>
  <dcterms:created xsi:type="dcterms:W3CDTF">2023-02-23T08:16:56Z</dcterms:created>
  <dcterms:modified xsi:type="dcterms:W3CDTF">2023-02-23T08:45:21Z</dcterms:modified>
</cp:coreProperties>
</file>