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631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2504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2682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55231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014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7448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4483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117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7812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950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7383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71EEC-1F55-4D26-8E02-42CC38EED337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C29B1-4891-44CF-BAA6-9CC50C0D13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49636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kykla2030.lt/" TargetMode="External"/><Relationship Id="rId2" Type="http://schemas.openxmlformats.org/officeDocument/2006/relationships/hyperlink" Target="https://www.canva.com/design/DAFQlufq6UU/JcKZKZOpNzzZ3cU2G2AiMA/view?utm_content=DAFQlufq6UU&amp;utm_campaign=designshare&amp;utm_medium=link&amp;utm_source=publishsharelink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948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/>
          <p:cNvSpPr/>
          <p:nvPr/>
        </p:nvSpPr>
        <p:spPr>
          <a:xfrm>
            <a:off x="1504604" y="1180408"/>
            <a:ext cx="93351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t" sz="2400" u="sng" dirty="0">
                <a:solidFill>
                  <a:schemeClr val="hlink"/>
                </a:solidFill>
                <a:hlinkClick r:id="rId2"/>
              </a:rPr>
              <a:t>https://www.canva.com/design/DAFQlufq6UU/JcKZKZOpNzzZ3cU2G2AiMA/view?utm_content=DAFQlufq6UU&amp;utm_campaign=designshare&amp;utm_medium=link&amp;utm_source=publishsharelink</a:t>
            </a:r>
            <a:r>
              <a:rPr lang="lt" sz="2400" dirty="0"/>
              <a:t> </a:t>
            </a:r>
            <a:endParaRPr lang="lt-LT" sz="2400" dirty="0"/>
          </a:p>
        </p:txBody>
      </p:sp>
      <p:sp>
        <p:nvSpPr>
          <p:cNvPr id="3" name="Stačiakampis 2"/>
          <p:cNvSpPr/>
          <p:nvPr/>
        </p:nvSpPr>
        <p:spPr>
          <a:xfrm>
            <a:off x="1504604" y="3267883"/>
            <a:ext cx="3923427" cy="501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2734" lvl="0" indent="-457200">
              <a:lnSpc>
                <a:spcPct val="95000"/>
              </a:lnSpc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</a:pPr>
            <a:r>
              <a:rPr lang="lt-LT" sz="2800" u="sng" dirty="0">
                <a:solidFill>
                  <a:schemeClr val="hlink"/>
                </a:solidFill>
                <a:hlinkClick r:id="rId3"/>
              </a:rPr>
              <a:t>www.mokykla2030.lt</a:t>
            </a:r>
            <a:r>
              <a:rPr lang="lt-LT" sz="2800" dirty="0"/>
              <a:t>  </a:t>
            </a:r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4004881756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Plačiaekranė</PresentationFormat>
  <Paragraphs>2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„Office“ tema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Liucija</dc:creator>
  <cp:lastModifiedBy>Liucija</cp:lastModifiedBy>
  <cp:revision>2</cp:revision>
  <dcterms:created xsi:type="dcterms:W3CDTF">2023-02-23T07:04:07Z</dcterms:created>
  <dcterms:modified xsi:type="dcterms:W3CDTF">2023-02-23T07:06:39Z</dcterms:modified>
</cp:coreProperties>
</file>